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0" r:id="rId11"/>
    <p:sldId id="3901" r:id="rId12"/>
    <p:sldId id="3902" r:id="rId13"/>
    <p:sldId id="3903" r:id="rId14"/>
    <p:sldId id="3904" r:id="rId15"/>
    <p:sldId id="3905" r:id="rId16"/>
    <p:sldId id="3906" r:id="rId17"/>
    <p:sldId id="3907" r:id="rId18"/>
    <p:sldId id="3908" r:id="rId19"/>
    <p:sldId id="341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  <a:latin typeface="Trebuchet MS" pitchFamily="34" charset="0"/>
              </a:rPr>
              <a:t>Duas recited in Evenings </a:t>
            </a:r>
            <a:endParaRPr lang="en-US" sz="36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20211" y="3292303"/>
            <a:ext cx="6428363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أَسْتَوْدِعُ ﭐللَّهَ ﭐلْعَلِيَّ ﭐلأَعْلَىٰ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Third: Imam al-Sadiq (`a) is also reported to have </a:t>
            </a: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said: You may enter your evening with the 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following supplicatory prayer:</a:t>
            </a: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10CD2E-DB35-494E-9002-BF7E080432BA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22458390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15156" y="1219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إِنِّي أَسْأَلُكَ عِنْدَ إِقْبَالِ لَيْلِكَ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15156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I beseech You at the coming of Your night,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inni as'aluka `inda iqbali laylika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B10563-0397-4D9B-AA32-44D7C6A36901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وَإِدْبَارِ نَهَارِكَ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departure of Your daytime,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idbari naharika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E635A4-F1E8-4BC5-B13C-7004A8C3138F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40076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وَحُضُورِ صَلَوَاتِكَ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704632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presence of the prayers to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huduri salawatika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D39ED8-B695-45E2-AA15-873A036DB6F9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70742281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18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وَأَصْوَاتِ دُعَائِكَ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 voices of supplications to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aswati du`a'ika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13CFBD-94BA-4E4F-A539-3EBED9BBBFCF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20547657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049381"/>
            <a:ext cx="9829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أَنْ تُصَلِّيَ عَلَىٰ مُحَمَّدٍ وَآلِ مُحَمَّدٍ…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bless Muhammad and the Household of Muhammad and toYou may now submit your requests.…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 tusalliya `ala muhammadin wa ali muhammadin…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E307A-D3AA-4741-907A-AAABE527D5C0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28925893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Tenth: Imam al-Sadiq (`a) is reported to have said 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Dawud al-Raqqi: Do not miss repeating the </a:t>
            </a: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following supplicatory prayer three times in 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mornings and three times in evenings: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386F4-34EA-4016-A831-D5F247EC31FB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94410115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ٱجْعَلْنِي فِي دِرْعِكَ ٱلْحَصِينَةِ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72822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(please) include me with Your invulnerable shield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ij`alni fi dir`ika alhasinati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187611-BF82-434F-B1DB-D91F030EEA53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21830096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ٱلَّتِي تَجْعَلُ فِيهَا مَنْ تُرِيدُ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with which You include whomever You want.The Imam (`a) added: My father (`a) has said, “This is one of the divinely ordered supplicatory prayers.”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allati taj`alu fiha man turidu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AFD26-7CC7-482F-8B1C-44FC85205C15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70468672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F37711-5B75-40EC-9D2D-3617E8E20C6D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F63551-228C-439B-85E5-43A2EE12B5F5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4AA8F2-9BFD-4C09-A9E8-021C866408E6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371135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أَسْتَوْدِعُ ﭐللَّهَ ﭐلْعَلِيَّ ﭐلأَعْلَىٰ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entrust with Allah the Most High, the All-high,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astawdi`u allaha al`aliyya al-a`la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1D638-FE55-4E92-B8AF-F2D01531B453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524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ﭐلْجَلِيلَ ﭐلْعَظِيمَ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82728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All-majestic, and the All-great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aljalila al`azima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87FAE-458D-4F7C-9D6C-60395494D121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نَفْسِي وَمَنْ يَعْنِينِي أَمْرُهُ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462295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my self and whatever concerns me.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nafsi wa man ya`nini amruhu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42D42B-519C-4E32-B2C9-F2E79A1A503A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أَسْتَوْدِعُ ﭐللَّهَ نَفْسِي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entrust my self with Allah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astawdi`u allaha nafsi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E5E35-B6CE-444B-9DA0-75E451FE6153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8153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ﭐلْمَرْهُوبَ ﭐلْمَخُوفَ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68400" y="3900798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feared, the dreaded,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almarhuba almakhufa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9558DD-8DF8-41E2-8067-C7D92705E287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237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ﭐلْمُتَضَعْضِعَ لِعَظَمَتِهِ كُلُّ شَيْ‏ءٍ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Whose greatness all things submit.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almutada`di`a li`azamatihi kullu shay'in</a:t>
            </a: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7A0D18-BCB6-45DA-BF12-13017C096B0D}"/>
              </a:ext>
            </a:extLst>
          </p:cNvPr>
          <p:cNvSpPr txBox="1"/>
          <p:nvPr/>
        </p:nvSpPr>
        <p:spPr>
          <a:xfrm>
            <a:off x="7227632" y="403050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Duas recited in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Evenings </a:t>
            </a: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15796</TotalTime>
  <Words>540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أَسْتَوْدِعُ ﭐللَّهَ ﭐلْعَلِيَّ ﭐلأَعْلَىٰ</vt:lpstr>
      <vt:lpstr>ﭐلْجَلِيلَ ﭐلْعَظِيمَ</vt:lpstr>
      <vt:lpstr>نَفْسِي وَمَنْ يَعْنِينِي أَمْرُهُ</vt:lpstr>
      <vt:lpstr>أَسْتَوْدِعُ ﭐللَّهَ نَفْسِي</vt:lpstr>
      <vt:lpstr>ﭐلْمَرْهُوبَ ﭐلْمَخُوفَ</vt:lpstr>
      <vt:lpstr>ﭐلْمُتَضَعْضِعَ لِعَظَمَتِهِ كُلُّ شَيْ‏ءٍ</vt:lpstr>
      <vt:lpstr>PowerPoint Presentation</vt:lpstr>
      <vt:lpstr>اَللَّهُمَّ إِنِّي أَسْأَلُكَ عِنْدَ إِقْبَالِ لَيْلِكَ</vt:lpstr>
      <vt:lpstr>وَإِدْبَارِ نَهَارِكَ</vt:lpstr>
      <vt:lpstr>وَحُضُورِ صَلَوَاتِكَ</vt:lpstr>
      <vt:lpstr>وَأَصْوَاتِ دُعَائِكَ</vt:lpstr>
      <vt:lpstr>أَنْ تُصَلِّيَ عَلَىٰ مُحَمَّدٍ وَآلِ مُحَمَّدٍ…</vt:lpstr>
      <vt:lpstr>PowerPoint Presentation</vt:lpstr>
      <vt:lpstr>اَللَّهُمَّ ٱجْعَلْنِي فِي دِرْعِكَ ٱلْحَصِينَةِ</vt:lpstr>
      <vt:lpstr>ٱلَّتِي تَجْعَلُ فِيهَا مَنْ تُرِيدُ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348</cp:revision>
  <cp:lastPrinted>1601-01-01T00:00:00Z</cp:lastPrinted>
  <dcterms:created xsi:type="dcterms:W3CDTF">1601-01-01T00:00:00Z</dcterms:created>
  <dcterms:modified xsi:type="dcterms:W3CDTF">2021-05-20T21:59:45Z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